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2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5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1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5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5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8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1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8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63216" y="272981"/>
            <a:ext cx="6397684" cy="639768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52238" y="362003"/>
            <a:ext cx="6219641" cy="621964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each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28" y="643475"/>
            <a:ext cx="2189162" cy="113549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409519" y="3181217"/>
            <a:ext cx="38813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09519" y="4045828"/>
            <a:ext cx="38813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7085" y="3288049"/>
            <a:ext cx="42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 smtClean="0"/>
              <a:t>YOU ARE INVITED </a:t>
            </a:r>
            <a:endParaRPr lang="en-US" sz="3600" b="1" spc="300" dirty="0"/>
          </a:p>
        </p:txBody>
      </p:sp>
      <p:sp>
        <p:nvSpPr>
          <p:cNvPr id="13" name="TextBox 12"/>
          <p:cNvSpPr txBox="1"/>
          <p:nvPr/>
        </p:nvSpPr>
        <p:spPr>
          <a:xfrm>
            <a:off x="2267085" y="4417217"/>
            <a:ext cx="42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February 26 </a:t>
            </a:r>
            <a:r>
              <a:rPr lang="en-US" sz="3600" b="1" dirty="0" smtClean="0"/>
              <a:t>at 7 PM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02695" y="4951292"/>
            <a:ext cx="428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Leduc </a:t>
            </a:r>
            <a:r>
              <a:rPr lang="en-US" sz="2000" smtClean="0"/>
              <a:t>Fellowship Church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764121" y="1843418"/>
            <a:ext cx="3526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latin typeface="Adobe Caslon Pro"/>
                <a:cs typeface="Adobe Caslon Pro"/>
              </a:rPr>
              <a:t>City Hub</a:t>
            </a:r>
            <a:endParaRPr lang="en-US" sz="6600" b="1" i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68571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13</Words>
  <Application>Microsoft Macintosh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North American Baptist Conference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Serban</dc:creator>
  <cp:lastModifiedBy>Marius Serban</cp:lastModifiedBy>
  <cp:revision>8</cp:revision>
  <dcterms:created xsi:type="dcterms:W3CDTF">2016-11-30T20:17:38Z</dcterms:created>
  <dcterms:modified xsi:type="dcterms:W3CDTF">2017-01-23T17:27:19Z</dcterms:modified>
</cp:coreProperties>
</file>