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108" y="7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31C0-1E25-3840-9C63-E863ED3CF692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37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31C0-1E25-3840-9C63-E863ED3CF692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51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31C0-1E25-3840-9C63-E863ED3CF692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36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31C0-1E25-3840-9C63-E863ED3CF692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715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31C0-1E25-3840-9C63-E863ED3CF692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48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31C0-1E25-3840-9C63-E863ED3CF692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657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31C0-1E25-3840-9C63-E863ED3CF692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358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31C0-1E25-3840-9C63-E863ED3CF692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983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31C0-1E25-3840-9C63-E863ED3CF692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18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31C0-1E25-3840-9C63-E863ED3CF692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85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31C0-1E25-3840-9C63-E863ED3CF692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41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231C0-1E25-3840-9C63-E863ED3CF692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87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163216" y="272981"/>
            <a:ext cx="6397684" cy="6397684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252238" y="362003"/>
            <a:ext cx="6219641" cy="6219641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Reach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828" y="643475"/>
            <a:ext cx="2189162" cy="113549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409519" y="3181217"/>
            <a:ext cx="388134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409519" y="4045828"/>
            <a:ext cx="388134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67085" y="3288049"/>
            <a:ext cx="4284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300" dirty="0"/>
              <a:t>YOU ARE INVITED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67085" y="4417217"/>
            <a:ext cx="4284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March 2 at 7 PM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02695" y="4951292"/>
            <a:ext cx="4284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Fort George Baptist Church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64121" y="1843418"/>
            <a:ext cx="35267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dirty="0">
                <a:latin typeface="Adobe Caslon Pro"/>
                <a:cs typeface="Adobe Caslon Pro"/>
              </a:rPr>
              <a:t>City Hub</a:t>
            </a:r>
          </a:p>
        </p:txBody>
      </p:sp>
    </p:spTree>
    <p:extLst>
      <p:ext uri="{BB962C8B-B14F-4D97-AF65-F5344CB8AC3E}">
        <p14:creationId xmlns:p14="http://schemas.microsoft.com/office/powerpoint/2010/main" val="6857186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1425</TotalTime>
  <Words>14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Adobe Caslon Pro</vt:lpstr>
      <vt:lpstr>Arial</vt:lpstr>
      <vt:lpstr>Calibri</vt:lpstr>
      <vt:lpstr>Office Theme</vt:lpstr>
      <vt:lpstr>PowerPoint Presentation</vt:lpstr>
    </vt:vector>
  </TitlesOfParts>
  <Company>North American Baptist Conference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Marius Serban</dc:creator>
  <cp:lastModifiedBy>Meghan Jackson</cp:lastModifiedBy>
  <cp:revision>9</cp:revision>
  <dcterms:created xsi:type="dcterms:W3CDTF">2016-11-30T20:17:38Z</dcterms:created>
  <dcterms:modified xsi:type="dcterms:W3CDTF">2017-02-01T03:35:30Z</dcterms:modified>
</cp:coreProperties>
</file>