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4" d="100"/>
          <a:sy n="104" d="100"/>
        </p:scale>
        <p:origin x="-107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3370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251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436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715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248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657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583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983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4182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185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4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231C0-1E25-3840-9C63-E863ED3CF692}" type="datetimeFigureOut">
              <a:rPr lang="en-US" smtClean="0"/>
              <a:t>1/23/17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C6E543-64E3-C14D-8F8D-2042FB01D0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887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163216" y="272981"/>
            <a:ext cx="6397684" cy="639768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1252238" y="362003"/>
            <a:ext cx="6219641" cy="6219641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Reach_RG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28" y="643475"/>
            <a:ext cx="2189162" cy="1135494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409519" y="3181217"/>
            <a:ext cx="38813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2409519" y="4045828"/>
            <a:ext cx="3881341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267085" y="3288049"/>
            <a:ext cx="42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spc="300" dirty="0" smtClean="0"/>
              <a:t>YOU ARE INVITED </a:t>
            </a:r>
            <a:endParaRPr lang="en-US" sz="3600" b="1" spc="300" dirty="0"/>
          </a:p>
        </p:txBody>
      </p:sp>
      <p:sp>
        <p:nvSpPr>
          <p:cNvPr id="13" name="TextBox 12"/>
          <p:cNvSpPr txBox="1"/>
          <p:nvPr/>
        </p:nvSpPr>
        <p:spPr>
          <a:xfrm>
            <a:off x="2267085" y="4417217"/>
            <a:ext cx="4284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/>
              <a:t>March 15 at </a:t>
            </a:r>
            <a:r>
              <a:rPr lang="en-US" sz="3600" b="1" dirty="0" smtClean="0"/>
              <a:t>7 PM</a:t>
            </a:r>
            <a:endParaRPr lang="en-US" sz="36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302695" y="4951292"/>
            <a:ext cx="42849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Bethany Baptist Church </a:t>
            </a:r>
            <a:endParaRPr lang="en-US" sz="2000" dirty="0"/>
          </a:p>
        </p:txBody>
      </p:sp>
      <p:sp>
        <p:nvSpPr>
          <p:cNvPr id="2" name="TextBox 1"/>
          <p:cNvSpPr txBox="1"/>
          <p:nvPr/>
        </p:nvSpPr>
        <p:spPr>
          <a:xfrm>
            <a:off x="2764121" y="1843418"/>
            <a:ext cx="35267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i="1" dirty="0" smtClean="0">
                <a:latin typeface="Adobe Caslon Pro"/>
                <a:cs typeface="Adobe Caslon Pro"/>
              </a:rPr>
              <a:t>City Hub</a:t>
            </a:r>
            <a:endParaRPr lang="en-US" sz="6600" b="1" i="1" dirty="0">
              <a:latin typeface="Adobe Caslon Pro"/>
              <a:cs typeface="Adobe Caslon Pro"/>
            </a:endParaRPr>
          </a:p>
        </p:txBody>
      </p:sp>
    </p:spTree>
    <p:extLst>
      <p:ext uri="{BB962C8B-B14F-4D97-AF65-F5344CB8AC3E}">
        <p14:creationId xmlns:p14="http://schemas.microsoft.com/office/powerpoint/2010/main" val="685718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1437</TotalTime>
  <Words>13</Words>
  <Application>Microsoft Macintosh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Company>North American Baptist Conference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Marius Serban</dc:creator>
  <cp:lastModifiedBy>Marius Serban</cp:lastModifiedBy>
  <cp:revision>12</cp:revision>
  <dcterms:created xsi:type="dcterms:W3CDTF">2016-11-30T20:17:38Z</dcterms:created>
  <dcterms:modified xsi:type="dcterms:W3CDTF">2017-01-23T17:39:00Z</dcterms:modified>
</cp:coreProperties>
</file>